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80"/>
    <p:restoredTop sz="96357"/>
  </p:normalViewPr>
  <p:slideViewPr>
    <p:cSldViewPr snapToGrid="0" snapToObjects="1">
      <p:cViewPr varScale="1">
        <p:scale>
          <a:sx n="171" d="100"/>
          <a:sy n="171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</a:t>
            </a:r>
            <a:r>
              <a:rPr kumimoji="1" lang="en-US" altLang="ko-KR" dirty="0"/>
              <a:t>(-1),</a:t>
            </a:r>
            <a:r>
              <a:rPr kumimoji="1" lang="ko-KR" altLang="en-US" dirty="0"/>
              <a:t> 오작동 확인 필요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31901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38148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484316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B7E3-E324-685C-4C00-97CBB5D52283}"/>
              </a:ext>
            </a:extLst>
          </p:cNvPr>
          <p:cNvSpPr txBox="1"/>
          <p:nvPr/>
        </p:nvSpPr>
        <p:spPr>
          <a:xfrm>
            <a:off x="5259599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1D53D-5A7D-D9ED-1A9A-8A21800A309E}"/>
              </a:ext>
            </a:extLst>
          </p:cNvPr>
          <p:cNvSpPr txBox="1"/>
          <p:nvPr/>
        </p:nvSpPr>
        <p:spPr>
          <a:xfrm>
            <a:off x="1043649" y="64789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A7D11-03AD-BC3B-7146-4B492A10A0E8}"/>
              </a:ext>
            </a:extLst>
          </p:cNvPr>
          <p:cNvSpPr txBox="1"/>
          <p:nvPr/>
        </p:nvSpPr>
        <p:spPr>
          <a:xfrm>
            <a:off x="3818319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69C5-F61C-AFFB-C08E-40BE559422D4}"/>
              </a:ext>
            </a:extLst>
          </p:cNvPr>
          <p:cNvSpPr txBox="1"/>
          <p:nvPr/>
        </p:nvSpPr>
        <p:spPr>
          <a:xfrm>
            <a:off x="2477345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7E0-D6AA-B491-34EA-22DA164E5356}"/>
              </a:ext>
            </a:extLst>
          </p:cNvPr>
          <p:cNvSpPr txBox="1"/>
          <p:nvPr/>
        </p:nvSpPr>
        <p:spPr>
          <a:xfrm>
            <a:off x="6647550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736C0-E644-8A7C-9973-2CE701CFBCB4}"/>
              </a:ext>
            </a:extLst>
          </p:cNvPr>
          <p:cNvSpPr txBox="1"/>
          <p:nvPr/>
        </p:nvSpPr>
        <p:spPr>
          <a:xfrm>
            <a:off x="61972" y="6318539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변경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R, G, 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사진을 보면서 작업 필요</a:t>
            </a:r>
            <a:endParaRPr kumimoji="1" lang="en-US" altLang="ko-Kore-KR" dirty="0"/>
          </a:p>
          <a:p>
            <a:r>
              <a:rPr kumimoji="1" lang="ko-Kore-KR" altLang="en-US" dirty="0"/>
              <a:t>샘플을</a:t>
            </a:r>
            <a:r>
              <a:rPr kumimoji="1" lang="ko-KR" altLang="en-US" dirty="0"/>
              <a:t> 많이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14568</TotalTime>
  <Words>1956</Words>
  <Application>Microsoft Macintosh PowerPoint</Application>
  <PresentationFormat>와이드스크린</PresentationFormat>
  <Paragraphs>265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-apple-system</vt:lpstr>
      <vt:lpstr>맑은 고딕</vt:lpstr>
      <vt:lpstr>noto</vt:lpstr>
      <vt:lpstr>Arial</vt:lpstr>
      <vt:lpstr>Calibri</vt:lpstr>
      <vt:lpstr>Calibri Light</vt:lpstr>
      <vt:lpstr>Helvetica Neue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74</cp:revision>
  <dcterms:created xsi:type="dcterms:W3CDTF">2022-09-07T12:07:39Z</dcterms:created>
  <dcterms:modified xsi:type="dcterms:W3CDTF">2022-11-16T07:31:29Z</dcterms:modified>
</cp:coreProperties>
</file>